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5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2EC82D-D655-C5AD-A1E0-A0D96A797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D4801C-0831-C815-213F-8A5BC754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B7E3C3-2FDA-78B6-815C-21BE7284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6D1CCB-FEA3-E6FD-C4F1-99E61036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2459E8-E52B-5DF9-88F1-8A991D86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0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0C0CA1-EA93-3C59-37DA-110FC6E3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9C379F2-7121-6308-D87C-3CD6E1D64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37BB7A-E709-4EE4-FBE3-806DCF692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623EFB-9167-28C3-4C21-CF92B7D6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68948D-4BF4-F1E7-E631-FDC74494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202A5AA-03A7-4B5A-D1C0-6DF717D21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2A5EA1A-26DA-E9E5-355D-AC1FF786D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FA013-93E1-AEA3-BA96-0F8239FE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6049FD-38F6-271B-1F85-8E139997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938B26-552A-808A-DCDA-19B37D19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8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9A6C27-0100-7015-D09D-31226677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34DFB8-DFCB-30D1-B9FD-DA68C034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AB16C81-5DA0-EFA9-804B-877EA1B0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D71DFB-5F82-06F1-5620-61DF2E53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FFF681-29C6-7717-0C4B-677947E5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0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C0803-E940-755E-B4A6-4723073C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41EE9C-E883-6226-966D-9F49E240F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693AD6-7AEA-3395-19AE-AC0AF987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35C5F-F6A1-37AD-4C8C-D7F221C7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2469B1-2FD4-F92B-BF9D-5FB79E52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4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7AB142-AE36-B1C8-70DF-2FC2A5E8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C65F18-A24B-862A-0A7E-C1F31BE28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8CF52D-7CCC-FDCA-5469-92DC07AC2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C402CB-9B53-B406-4226-29E2B261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ED714C8-21B8-51DB-04DE-B25DD0EBA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79A6AD3-8737-7C3B-3211-C96783D1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1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D24F3-F51F-13AF-9A97-DB7C3D732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5C14C3-6095-E1DE-B47D-736288728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B63FDC-8A73-7327-7A0A-16903F8BC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76B3C57-C994-FDA9-E750-27682E0A1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6897A9E-C17E-861F-E2F0-1131B9614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44357FD-723C-9189-592A-7D75F7592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14A0138-589C-5488-6834-5703C9A83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A0A1523-9CD0-C7C1-5B0F-8790A9EA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76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F43EE-5574-AD83-45B5-7EF1278E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56F4871-0C18-4182-E348-6BAB52BD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C153A7-9A9C-9972-EA2C-1FF2828C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03B8F5-6CCD-363F-F54D-57AC18212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000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0C926C1-5A68-3C5D-E07A-F8D37B34D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ACEDF6C-B4D4-BACC-F2C2-B52FC1BDF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E07A5A-B2A2-0A8D-790D-5D2C9B8E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20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FF9A4-A144-4366-9FC8-8808019E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0ECD4D-237C-E582-B163-8FE286D9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7D12B1-E609-5159-D694-426EFA711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713B9A-BC6C-E96D-FA77-0A4F1C03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075E62-8945-7FEE-955E-B435D034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7BDDB47-83F0-0405-E8ED-34FCF7D13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2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E76E7-3D31-6EEC-AB95-E83A4073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9D692CF-D380-E2CF-CA28-D160F075A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7D983B-56B6-5578-4052-F0EFDAE21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1AA8D0-C1F4-8AC5-FCA8-0C045620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759339-5F26-2544-8B5E-1877A022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CB59F6E-75F9-AA39-7929-D8C8338CF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40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8CE1E6-0DF6-6191-C036-CF881F13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A070EA-825A-03EB-B4CC-67BA1DB21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74CB17-751C-E692-AEC9-D07F437A7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B16B-C5E0-C243-B5B1-5CD9355AA29E}" type="datetimeFigureOut">
              <a:rPr lang="de-DE" smtClean="0"/>
              <a:t>25.09.2022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9A2023-DDB0-35D1-13D5-B578E2692E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621EF3-66A8-EB67-06D2-BABC8692F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58DE-96E8-3848-87F7-C7B5D6D99A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65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fonseelsorge.de" TargetMode="Externa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>
            <a:extLst>
              <a:ext uri="{FF2B5EF4-FFF2-40B4-BE49-F238E27FC236}">
                <a16:creationId xmlns:a16="http://schemas.microsoft.com/office/drawing/2014/main" id="{4A7983CA-5336-7C94-5CFA-94948C6E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475" y="-411937"/>
            <a:ext cx="12390475" cy="86862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679B05-8FE9-1E05-868D-F55725F97E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Essstörungen </a:t>
            </a:r>
          </a:p>
        </p:txBody>
      </p:sp>
    </p:spTree>
    <p:extLst>
      <p:ext uri="{BB962C8B-B14F-4D97-AF65-F5344CB8AC3E}">
        <p14:creationId xmlns:p14="http://schemas.microsoft.com/office/powerpoint/2010/main" val="16810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EB9B7CB1-6710-C600-33DF-C658AEFC2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2" y="-194930"/>
            <a:ext cx="14105860" cy="705293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E0BFA5-DCF4-32CA-0979-5AC58617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Faktencheck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3A40F8-327B-1531-3A9B-B810DF1E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Essstörungen sind ernste, psychosomatische Erkrankungen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 gibt drei Arten von Eating Disorder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Essstörungen sind heilbar, können aber tödlich enden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20% aller Jugendlichen weisen ein gestörtes Essverhalten auf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Mädchen sind doppelt so oft betroffen wie Jungen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3-5% aller Menschen leiden an einer Essstörung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Das Körpergewicht sagt nichts darüber aus, ob es sich um eine Essstörung handelt oder nicht</a:t>
            </a:r>
          </a:p>
        </p:txBody>
      </p:sp>
      <p:sp>
        <p:nvSpPr>
          <p:cNvPr id="6" name="Diagonaler Streifen 5">
            <a:extLst>
              <a:ext uri="{FF2B5EF4-FFF2-40B4-BE49-F238E27FC236}">
                <a16:creationId xmlns:a16="http://schemas.microsoft.com/office/drawing/2014/main" id="{88892E1C-0F8D-B1A8-5F79-B699F4DE765C}"/>
              </a:ext>
            </a:extLst>
          </p:cNvPr>
          <p:cNvSpPr/>
          <p:nvPr/>
        </p:nvSpPr>
        <p:spPr>
          <a:xfrm>
            <a:off x="-1240465" y="-233363"/>
            <a:ext cx="2307263" cy="3795270"/>
          </a:xfrm>
          <a:prstGeom prst="diagStri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Pfeil: Chevron 6">
            <a:extLst>
              <a:ext uri="{FF2B5EF4-FFF2-40B4-BE49-F238E27FC236}">
                <a16:creationId xmlns:a16="http://schemas.microsoft.com/office/drawing/2014/main" id="{1F1DEC9E-31F3-74D6-7E24-85EE78FFE985}"/>
              </a:ext>
            </a:extLst>
          </p:cNvPr>
          <p:cNvSpPr/>
          <p:nvPr/>
        </p:nvSpPr>
        <p:spPr>
          <a:xfrm>
            <a:off x="4636717" y="0"/>
            <a:ext cx="1264353" cy="1693199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9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37575A8D-B99E-A741-B4BD-568550DA6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r="-1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606D00-D5C3-6E79-80E9-232F8DD9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/>
          <a:lstStyle/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Arten von Essstörungen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1CB2B-1D98-3FB8-25D1-B3C33CF2E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24" y="1987159"/>
            <a:ext cx="5566003" cy="4154361"/>
          </a:xfrm>
        </p:spPr>
        <p:txBody>
          <a:bodyPr>
            <a:noAutofit/>
          </a:bodyPr>
          <a:lstStyle/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Binge- </a:t>
            </a:r>
            <a:r>
              <a:rPr lang="de-DE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Eating</a:t>
            </a:r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:</a:t>
            </a:r>
          </a:p>
          <a:p>
            <a:pPr marL="0" indent="0">
              <a:buNone/>
            </a:pPr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Regelmäßige, unkontrollierte Essattacken ohne Gegenmaßnahme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Bulimie:</a:t>
            </a:r>
          </a:p>
          <a:p>
            <a:pPr marL="0" indent="0">
              <a:buNone/>
            </a:pPr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Ess-Brech-Sucht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Anorexie:</a:t>
            </a:r>
          </a:p>
          <a:p>
            <a:pPr marL="0" indent="0">
              <a:buNone/>
            </a:pPr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Verweigerung der Nahrung, Angst vor Gewichtszunahme </a:t>
            </a:r>
          </a:p>
        </p:txBody>
      </p:sp>
    </p:spTree>
    <p:extLst>
      <p:ext uri="{BB962C8B-B14F-4D97-AF65-F5344CB8AC3E}">
        <p14:creationId xmlns:p14="http://schemas.microsoft.com/office/powerpoint/2010/main" val="2855245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4B1B007-0ADA-B7E8-4953-B9944F227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8" r="29331" b="3754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695C14-1CED-FB6C-66E9-752F7018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8860" y="1161288"/>
            <a:ext cx="4205152" cy="1124712"/>
          </a:xfrm>
        </p:spPr>
        <p:txBody>
          <a:bodyPr anchor="b">
            <a:noAutofit/>
          </a:bodyPr>
          <a:lstStyle/>
          <a:p>
            <a:r>
              <a:rPr lang="de-DE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Symptome einer </a:t>
            </a:r>
            <a:r>
              <a:rPr lang="de-DE" sz="40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Eating-Disorder</a:t>
            </a:r>
            <a:endParaRPr lang="de-DE" sz="4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9C7104-1772-ABD9-9111-94FAA044D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86" y="2718054"/>
            <a:ext cx="5242588" cy="3207258"/>
          </a:xfrm>
        </p:spPr>
        <p:txBody>
          <a:bodyPr anchor="t">
            <a:noAutofit/>
          </a:bodyPr>
          <a:lstStyle/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Essen &amp; Gewicht wird zum ständigen Thema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Nahrungsverweigerung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Heimliches (und unkontrolliertes) Essen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Ablehnen des eigenen Körpers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Panik vor Gewichtszunahme</a:t>
            </a:r>
          </a:p>
          <a:p>
            <a:r>
              <a:rPr lang="de-DE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Hoher Leidensdruck</a:t>
            </a:r>
          </a:p>
        </p:txBody>
      </p:sp>
    </p:spTree>
    <p:extLst>
      <p:ext uri="{BB962C8B-B14F-4D97-AF65-F5344CB8AC3E}">
        <p14:creationId xmlns:p14="http://schemas.microsoft.com/office/powerpoint/2010/main" val="235769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92151AD8-BB84-5692-EEC8-83572C4D46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b="9090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BFBCFE-D7FD-DD7D-BC5C-E85B3394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4183185" cy="1124712"/>
          </a:xfrm>
        </p:spPr>
        <p:txBody>
          <a:bodyPr anchor="b">
            <a:noAutofit/>
          </a:bodyPr>
          <a:lstStyle/>
          <a:p>
            <a:r>
              <a:rPr lang="de-DE" sz="4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Ursachen einer Essstörung</a:t>
            </a: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F4761-7F3D-01E2-2829-20FF0FE93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538836" cy="3207258"/>
          </a:xfrm>
        </p:spPr>
        <p:txBody>
          <a:bodyPr anchor="t">
            <a:noAutofit/>
          </a:bodyPr>
          <a:lstStyle/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Verdrängen von Emotionen</a:t>
            </a:r>
          </a:p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Verlangen nach Kontrolle</a:t>
            </a:r>
          </a:p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Geringes Selbstwertgefühl</a:t>
            </a:r>
          </a:p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Hoher Perfektionismus</a:t>
            </a:r>
          </a:p>
          <a:p>
            <a:r>
              <a:rPr lang="de-DE" sz="3200" dirty="0" err="1">
                <a:latin typeface="Dreaming Outloud Pro" panose="03050502040302030504" pitchFamily="66" charset="0"/>
                <a:cs typeface="Dreaming Outloud Pro" panose="03050502040302030504" pitchFamily="66" charset="0"/>
              </a:rPr>
              <a:t>Social</a:t>
            </a:r>
            <a:r>
              <a:rPr lang="de-DE" sz="3200">
                <a:latin typeface="Dreaming Outloud Pro" panose="03050502040302030504" pitchFamily="66" charset="0"/>
                <a:cs typeface="Dreaming Outloud Pro" panose="03050502040302030504" pitchFamily="66" charset="0"/>
              </a:rPr>
              <a:t> Media </a:t>
            </a:r>
            <a:endParaRPr lang="de-DE" sz="32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Diäten</a:t>
            </a:r>
          </a:p>
        </p:txBody>
      </p:sp>
    </p:spTree>
    <p:extLst>
      <p:ext uri="{BB962C8B-B14F-4D97-AF65-F5344CB8AC3E}">
        <p14:creationId xmlns:p14="http://schemas.microsoft.com/office/powerpoint/2010/main" val="3274199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98E3EA4B-59D0-7F0A-FDA6-B4B0237D4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7" y="0"/>
            <a:ext cx="12469091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20EB8E-F1A4-9C50-5056-CB1C8F0A5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Folgen einer Essstörung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587171-A4E2-2F69-E159-843F9CD32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Bei Anorexie: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Untergewicht, Nährstoffmangel, schlechtes </a:t>
            </a:r>
            <a:r>
              <a:rPr lang="de-DE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Imunsystem</a:t>
            </a:r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, Muskelschwund, Potenzverlust, 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Bei Bulimie: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Geschädigte Zähne und Speiseröhre</a:t>
            </a:r>
          </a:p>
          <a:p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Beim Binge- </a:t>
            </a:r>
            <a:r>
              <a:rPr lang="de-DE" dirty="0" err="1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Eating</a:t>
            </a:r>
            <a:endParaRPr lang="de-DE" dirty="0">
              <a:solidFill>
                <a:schemeClr val="bg1"/>
              </a:solidFill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de-DE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Übergewicht, </a:t>
            </a:r>
            <a:r>
              <a:rPr lang="de-DE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Gelenkschmerzen, Bluthochdruck, Diabetes</a:t>
            </a:r>
          </a:p>
        </p:txBody>
      </p:sp>
    </p:spTree>
    <p:extLst>
      <p:ext uri="{BB962C8B-B14F-4D97-AF65-F5344CB8AC3E}">
        <p14:creationId xmlns:p14="http://schemas.microsoft.com/office/powerpoint/2010/main" val="232159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4">
            <a:extLst>
              <a:ext uri="{FF2B5EF4-FFF2-40B4-BE49-F238E27FC236}">
                <a16:creationId xmlns:a16="http://schemas.microsoft.com/office/drawing/2014/main" id="{FD73DE45-32FA-49BF-64A7-5DE4100AA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539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DCEAB0-785F-30A2-2215-E551FBBF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Autofit/>
          </a:bodyPr>
          <a:lstStyle/>
          <a:p>
            <a:r>
              <a:rPr lang="de-DE" sz="48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E8B411-BF98-AC7E-8FDD-9B8ABF94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3918495" cy="124924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Psychotherapie</a:t>
            </a:r>
          </a:p>
          <a:p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Ernährungstherapie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47BA4D-65EA-B3DF-E9B3-0C0BAD80EC83}"/>
              </a:ext>
            </a:extLst>
          </p:cNvPr>
          <p:cNvSpPr txBox="1"/>
          <p:nvPr/>
        </p:nvSpPr>
        <p:spPr>
          <a:xfrm>
            <a:off x="5154601" y="4856921"/>
            <a:ext cx="4290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Bewegungstherapie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32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Medikamente (selten)</a:t>
            </a:r>
          </a:p>
        </p:txBody>
      </p:sp>
    </p:spTree>
    <p:extLst>
      <p:ext uri="{BB962C8B-B14F-4D97-AF65-F5344CB8AC3E}">
        <p14:creationId xmlns:p14="http://schemas.microsoft.com/office/powerpoint/2010/main" val="40312111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6">
            <a:extLst>
              <a:ext uri="{FF2B5EF4-FFF2-40B4-BE49-F238E27FC236}">
                <a16:creationId xmlns:a16="http://schemas.microsoft.com/office/drawing/2014/main" id="{79B4DF4E-9FE3-EF41-2681-A9777C06A1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F66BF8-5B4D-7C74-E61B-CDAE367BE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de-DE" sz="54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Hilfe		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46AC35D-41C1-BC0D-6E2E-44A5169CE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Wenn ihr euch unsicher seid, könnt ihr hier mehr erfahren:</a:t>
            </a:r>
          </a:p>
          <a:p>
            <a:pPr marL="0" indent="0">
              <a:buNone/>
            </a:pPr>
            <a:r>
              <a:rPr lang="de-DE" sz="2000" dirty="0">
                <a:cs typeface="Dreaming Outloud Pro" panose="03050502040302030504" pitchFamily="66" charset="0"/>
              </a:rPr>
              <a:t>bzga-essstoerungen.de</a:t>
            </a:r>
          </a:p>
          <a:p>
            <a:pPr marL="0" indent="0">
              <a:buNone/>
            </a:pPr>
            <a:r>
              <a:rPr lang="de-DE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Dort gibt es Informationen und ein Beratungsangebot.</a:t>
            </a:r>
          </a:p>
          <a:p>
            <a:pPr marL="0" indent="0">
              <a:buNone/>
            </a:pPr>
            <a:endParaRPr lang="de-DE" sz="2000" dirty="0">
              <a:latin typeface="Dreaming Outloud Pro" panose="03050502040302030504" pitchFamily="66" charset="0"/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de-DE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Telefonseelsorge:</a:t>
            </a:r>
          </a:p>
          <a:p>
            <a:pPr marL="0" indent="0">
              <a:buNone/>
            </a:pPr>
            <a:r>
              <a:rPr lang="de-DE" sz="2000" dirty="0" err="1">
                <a:cs typeface="Dreaming Outloud Pro" panose="03050502040302030504" pitchFamily="66" charset="0"/>
                <a:hlinkClick r:id="rId3"/>
              </a:rPr>
              <a:t>www.telefonseelsorge.de</a:t>
            </a:r>
            <a:endParaRPr lang="de-DE" sz="2000" dirty="0">
              <a:cs typeface="Dreaming Outloud Pro" panose="03050502040302030504" pitchFamily="66" charset="0"/>
            </a:endParaRPr>
          </a:p>
          <a:p>
            <a:pPr marL="0" indent="0">
              <a:buNone/>
            </a:pPr>
            <a:r>
              <a:rPr lang="de-DE" sz="2000" dirty="0">
                <a:latin typeface="Dreaming Outloud Pro" panose="03050502040302030504" pitchFamily="66" charset="0"/>
                <a:cs typeface="Dreaming Outloud Pro" panose="03050502040302030504" pitchFamily="66" charset="0"/>
              </a:rPr>
              <a:t>Dort könnt ihr mit jemandem reden oder chatten.</a:t>
            </a:r>
          </a:p>
        </p:txBody>
      </p:sp>
    </p:spTree>
    <p:extLst>
      <p:ext uri="{BB962C8B-B14F-4D97-AF65-F5344CB8AC3E}">
        <p14:creationId xmlns:p14="http://schemas.microsoft.com/office/powerpoint/2010/main" val="28298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D31B0-F02F-2D48-F062-35887BDA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A87DB3FE-F27A-91BA-23B8-6A7A6A07B0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1924" y="0"/>
            <a:ext cx="15080512" cy="7540256"/>
          </a:xfr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3E68BE8-B1C2-6D63-9C59-63F645F74E1B}"/>
              </a:ext>
            </a:extLst>
          </p:cNvPr>
          <p:cNvSpPr txBox="1"/>
          <p:nvPr/>
        </p:nvSpPr>
        <p:spPr>
          <a:xfrm>
            <a:off x="4825225" y="2644170"/>
            <a:ext cx="346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600" b="1" dirty="0">
                <a:solidFill>
                  <a:schemeClr val="bg1"/>
                </a:solidFill>
                <a:latin typeface="Dreaming Outloud Pro" panose="03050502040302030504" pitchFamily="66" charset="0"/>
                <a:cs typeface="Dreaming Outloud Pro" panose="03050502040302030504" pitchFamily="66" charset="0"/>
              </a:rPr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9826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Breitbild</PresentationFormat>
  <Slides>9</Slides>
  <Notes>0</Notes>
  <HiddenSlides>0</HiddenSlide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</vt:lpstr>
      <vt:lpstr>Essstörungen </vt:lpstr>
      <vt:lpstr>Faktencheck</vt:lpstr>
      <vt:lpstr>Arten von Essstörungen </vt:lpstr>
      <vt:lpstr>Symptome einer Eating-Disorder</vt:lpstr>
      <vt:lpstr>Ursachen einer Essstörung</vt:lpstr>
      <vt:lpstr>Folgen einer Essstörung</vt:lpstr>
      <vt:lpstr>Heilung</vt:lpstr>
      <vt:lpstr>Hilfe 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Essstörungen </dc:title>
  <dc:creator>Julia Seggedi</dc:creator>
  <cp:lastModifiedBy>Julia Seggedi</cp:lastModifiedBy>
  <cp:revision>11</cp:revision>
  <dcterms:created xsi:type="dcterms:W3CDTF">2022-09-13T08:15:19Z</dcterms:created>
  <dcterms:modified xsi:type="dcterms:W3CDTF">2022-09-25T08:57:14Z</dcterms:modified>
</cp:coreProperties>
</file>